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0507E-134D-437E-B6EF-A1F5AD050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F6626F-D1B3-4610-B3CA-D23A87AAD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7B4BE-A76D-48E8-B03A-72E16C783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A3336-6BB6-4051-BA0D-18E6F014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C86AF-6239-4F3D-A62A-2C6731C0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8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2B74C-3815-4D62-B5F3-439B0000D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159A9-1F67-4822-9B64-FFD890DD4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10881-0B7E-4E33-9390-B757E8A82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5B227-C19F-4884-949F-634926AC8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24B74-E0AD-4DA2-885F-A383D0E6D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71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F871-A953-4AF0-8469-C588C3A05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A9A37-CA51-4FA1-885A-10B39CAB4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484E2-C1BA-4E39-95B6-F2A6736A3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3AB99-3A93-41EB-8ACC-047CEDD51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2C190-C61D-4C67-B517-DA82880A2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02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E5E9A-98D9-406C-9CF7-639165AB8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A0EF7-F1B4-4754-92DB-3BE1B56C33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90104-8995-470B-A042-65316AC53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BB67B-88A9-46F4-A97E-D55878191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A13D7-4C43-4FF4-BD4E-D3162DCB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92C83-A2B6-4023-B97F-49830F91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8BA91-53EB-428C-9F38-DACDA4797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1119E-F38E-4EEF-93D4-C1D6C754E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F586E-673E-4683-A7EB-0E2129880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9A5425-01A8-4324-9693-82299AD68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2E3C8-603A-4B50-B4F2-7C2F3D8ACE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35019-6961-44F8-A223-6F96B2FF1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810F85-DCA9-483A-B5A6-E9F2E1D1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346CCF-578F-48AC-B59B-AC66EC83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8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9E8F8-1392-4253-8317-61F68854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46A98B-1BDB-4780-BBA5-F7BDE621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8DE44-EA50-46EA-B121-A0CAA5D35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80FC1-90F4-49CE-BC9A-6BDCD9044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69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C1885C-21DB-4DD6-B5D4-4DB4915EA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3328C-A2AB-4597-B942-CF14CEBD5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649A3-B2C2-4F20-90A7-4846C0A6C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40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6C3DE-A3BF-4A3A-8309-71046E80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50EB5-7BE1-4C14-8907-0A30C9E12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EAD51-8192-44FC-A9C8-8832C17D6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E8D70-2B1C-468D-9E6D-489CBBEB6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846E2-BC06-4E24-8424-7DC19D71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9FBDE7-D87B-408B-9315-BBB55D0B1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3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EE1D-F8DF-47C0-A07E-969C9EABE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FD79F1-7B49-4FD4-B5CB-5B6D78E71D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903AA-DB29-4A13-B998-4C270D3AD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4C054-C658-4B08-9BFF-B5F38F8C7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7AB5D-B0C1-4636-A2D6-927728567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64A694-FB80-48B8-9C66-736EBE3CA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8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C0272-6350-4C35-83A8-0B549EC2A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94D93-41EB-4029-B78D-205661CB4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42B13-272C-44CA-A46B-D15C7EA66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7DD3E-DECC-4A79-B636-4AE84D62B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1EB1B-F80E-4118-8D59-51047222F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A4B122-FEE2-41CB-BC31-ED1B2ADFCF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A99EB-7301-4794-AD45-4B21B63CA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09F66-DD90-4783-BD97-D54CA0BB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DD469-E5D9-496B-A840-9B539648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B3964-52A7-437E-9B56-631F0A2B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5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BA0A99-CAB9-47A2-A095-ACB302FEA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0BA93-A9C8-491E-A731-EA32E4A36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E5445-89B0-4900-BF6A-04CB5D976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FC570-5ED4-4FE6-967C-25A6549B6F00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E701E-A70B-491F-98FD-5A10B7421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4DF71-619E-4BCF-B4E9-F71A8DBE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90D3B-002D-4DC7-811F-B3E3A5184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1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88AF47-8B3C-44EA-97D3-BC0E9842B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51" y="0"/>
            <a:ext cx="68170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97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EA8EF51963BD4CA1474C054CC1F09F" ma:contentTypeVersion="14" ma:contentTypeDescription="Create a new document." ma:contentTypeScope="" ma:versionID="5254f5f17e2abfbd7fc99376bd2e9ec0">
  <xsd:schema xmlns:xsd="http://www.w3.org/2001/XMLSchema" xmlns:xs="http://www.w3.org/2001/XMLSchema" xmlns:p="http://schemas.microsoft.com/office/2006/metadata/properties" xmlns:ns3="16f47545-b1ef-4d2c-8f41-96ee683a0346" xmlns:ns4="f93b0fa3-6e86-40ea-8ab8-2f2dcbcd58a1" targetNamespace="http://schemas.microsoft.com/office/2006/metadata/properties" ma:root="true" ma:fieldsID="072c209987cb57165b294f87b01a60b9" ns3:_="" ns4:_="">
    <xsd:import namespace="16f47545-b1ef-4d2c-8f41-96ee683a0346"/>
    <xsd:import namespace="f93b0fa3-6e86-40ea-8ab8-2f2dcbcd58a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47545-b1ef-4d2c-8f41-96ee683a034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b0fa3-6e86-40ea-8ab8-2f2dcbcd58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DCDD4D-BE1E-4A9A-A042-48AB7E72E4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f47545-b1ef-4d2c-8f41-96ee683a0346"/>
    <ds:schemaRef ds:uri="f93b0fa3-6e86-40ea-8ab8-2f2dcbcd58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B1BD7B-4554-41CA-B933-CBED175C85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9B028-E79B-40FE-ACE0-873BDD797C11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f93b0fa3-6e86-40ea-8ab8-2f2dcbcd58a1"/>
    <ds:schemaRef ds:uri="http://purl.org/dc/elements/1.1/"/>
    <ds:schemaRef ds:uri="http://purl.org/dc/terms/"/>
    <ds:schemaRef ds:uri="16f47545-b1ef-4d2c-8f41-96ee683a034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Omolehin, Olanike</dc:creator>
  <cp:lastModifiedBy>Omolehin, Olanike</cp:lastModifiedBy>
  <cp:revision>1</cp:revision>
  <dcterms:created xsi:type="dcterms:W3CDTF">2022-01-18T13:22:06Z</dcterms:created>
  <dcterms:modified xsi:type="dcterms:W3CDTF">2022-01-18T13:25:15Z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0x01010020EA8EF51963BD4CA1474C054CC1F09F</vt:lpwstr>
  </property>
</Properties>
</file>